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5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78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337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58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714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676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46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358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124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34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454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58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26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1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1" y="0"/>
            <a:ext cx="11767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  <a:endParaRPr lang="pt-PT" b="1" dirty="0" smtClean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7278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0" y="2152650"/>
            <a:ext cx="3416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9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673100"/>
            <a:ext cx="9779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9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63500"/>
            <a:ext cx="825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70"/>
            <a:ext cx="12192000" cy="4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874"/>
            <a:ext cx="12192000" cy="47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5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89"/>
            <a:ext cx="12192000" cy="64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6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2" y="0"/>
            <a:ext cx="1119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2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94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Vilela de Morais</dc:creator>
  <cp:lastModifiedBy>Marcelo Vilela de Morais</cp:lastModifiedBy>
  <cp:revision>21</cp:revision>
  <dcterms:created xsi:type="dcterms:W3CDTF">2018-05-31T14:00:28Z</dcterms:created>
  <dcterms:modified xsi:type="dcterms:W3CDTF">2018-06-01T00:42:15Z</dcterms:modified>
</cp:coreProperties>
</file>